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3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4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42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47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31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14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0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0675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35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3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0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4605E03-BC17-41A7-854C-DFAB672737DC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80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18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background of bokeh blue">
            <a:extLst>
              <a:ext uri="{FF2B5EF4-FFF2-40B4-BE49-F238E27FC236}">
                <a16:creationId xmlns:a16="http://schemas.microsoft.com/office/drawing/2014/main" id="{AD758E36-8EE7-452C-BEA5-F28BA2EF17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91" b="8792"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6573767-D2FA-FE48-9D13-53B215853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40000" lnSpcReduction="20000"/>
          </a:bodyPr>
          <a:lstStyle/>
          <a:p>
            <a:r>
              <a:rPr lang="en-US" sz="5100" b="1" dirty="0">
                <a:solidFill>
                  <a:srgbClr val="002060"/>
                </a:solidFill>
              </a:rPr>
              <a:t>Mobile BROADBAND SIMS </a:t>
            </a:r>
            <a:r>
              <a:rPr lang="en-US" sz="5100" dirty="0">
                <a:solidFill>
                  <a:srgbClr val="002060"/>
                </a:solidFill>
              </a:rPr>
              <a:t>(for use in DONGLEs &amp; ROUTERS)</a:t>
            </a:r>
          </a:p>
          <a:p>
            <a:r>
              <a:rPr lang="en-US" sz="4500" dirty="0">
                <a:solidFill>
                  <a:srgbClr val="002060"/>
                </a:solidFill>
              </a:rPr>
              <a:t>Vodafone </a:t>
            </a:r>
            <a:r>
              <a:rPr lang="en-US" sz="4500" dirty="0">
                <a:solidFill>
                  <a:srgbClr val="002060"/>
                </a:solidFill>
                <a:latin typeface="Helvetica" pitchFamily="2" charset="0"/>
              </a:rPr>
              <a:t>Unlimited DATA*			£28.50+VAT</a:t>
            </a:r>
            <a:br>
              <a:rPr lang="en-US" sz="2100" dirty="0">
                <a:solidFill>
                  <a:srgbClr val="002060"/>
                </a:solidFill>
                <a:latin typeface="Helvetica" pitchFamily="2" charset="0"/>
              </a:rPr>
            </a:br>
            <a:endParaRPr lang="en-US" sz="2100" dirty="0">
              <a:solidFill>
                <a:srgbClr val="002060"/>
              </a:solidFill>
              <a:latin typeface="Helvetica" pitchFamily="2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Helvetica" pitchFamily="2" charset="0"/>
              </a:rPr>
              <a:t>*terms: 12 months (IF SIM IS CEASED PRIOR TO END OF term a £50 EARLY termination fee applies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82D3EC2-BBE6-1C48-9ACA-5000063D9039}"/>
              </a:ext>
            </a:extLst>
          </p:cNvPr>
          <p:cNvSpPr txBox="1">
            <a:spLocks/>
          </p:cNvSpPr>
          <p:nvPr/>
        </p:nvSpPr>
        <p:spPr>
          <a:xfrm>
            <a:off x="978092" y="1503250"/>
            <a:ext cx="10058400" cy="1925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2060"/>
                </a:solidFill>
              </a:rPr>
              <a:t>Mobile SIMS </a:t>
            </a:r>
            <a:r>
              <a:rPr lang="en-US" sz="2000" dirty="0">
                <a:solidFill>
                  <a:srgbClr val="002060"/>
                </a:solidFill>
              </a:rPr>
              <a:t>(for use in mobile PHONES)</a:t>
            </a:r>
            <a:r>
              <a:rPr lang="en-US" dirty="0">
                <a:solidFill>
                  <a:srgbClr val="002060"/>
                </a:solidFill>
              </a:rPr>
              <a:t>	MONTHLY RENTAL</a:t>
            </a:r>
          </a:p>
          <a:p>
            <a:r>
              <a:rPr lang="en-US" dirty="0">
                <a:solidFill>
                  <a:srgbClr val="002060"/>
                </a:solidFill>
              </a:rPr>
              <a:t>o2 </a:t>
            </a:r>
            <a:r>
              <a:rPr lang="en-US" dirty="0" err="1">
                <a:solidFill>
                  <a:srgbClr val="002060"/>
                </a:solidFill>
                <a:latin typeface="Helvetica" pitchFamily="2" charset="0"/>
              </a:rPr>
              <a:t>UNlimited</a:t>
            </a:r>
            <a:r>
              <a:rPr lang="en-US" dirty="0">
                <a:solidFill>
                  <a:srgbClr val="002060"/>
                </a:solidFill>
                <a:latin typeface="Helvetica" pitchFamily="2" charset="0"/>
              </a:rPr>
              <a:t> Voice, TEXTS &amp; DATA		£23.50+VAT</a:t>
            </a:r>
          </a:p>
          <a:p>
            <a:r>
              <a:rPr lang="en-US" dirty="0">
                <a:solidFill>
                  <a:srgbClr val="002060"/>
                </a:solidFill>
              </a:rPr>
              <a:t>Vodafone </a:t>
            </a:r>
            <a:r>
              <a:rPr lang="en-US" dirty="0" err="1">
                <a:solidFill>
                  <a:srgbClr val="002060"/>
                </a:solidFill>
                <a:latin typeface="Helvetica" pitchFamily="2" charset="0"/>
              </a:rPr>
              <a:t>UNlimited</a:t>
            </a:r>
            <a:r>
              <a:rPr lang="en-US" dirty="0">
                <a:solidFill>
                  <a:srgbClr val="002060"/>
                </a:solidFill>
                <a:latin typeface="Helvetica" pitchFamily="2" charset="0"/>
              </a:rPr>
              <a:t> Voice, TEXTS &amp; DATA	£29.00+VAT</a:t>
            </a:r>
          </a:p>
          <a:p>
            <a:r>
              <a:rPr lang="en-US" dirty="0">
                <a:solidFill>
                  <a:srgbClr val="002060"/>
                </a:solidFill>
                <a:latin typeface="Helvetica" pitchFamily="2" charset="0"/>
              </a:rPr>
              <a:t>EE </a:t>
            </a:r>
            <a:r>
              <a:rPr lang="en-US" dirty="0" err="1">
                <a:solidFill>
                  <a:srgbClr val="002060"/>
                </a:solidFill>
                <a:latin typeface="Helvetica" pitchFamily="2" charset="0"/>
              </a:rPr>
              <a:t>UNlimited</a:t>
            </a:r>
            <a:r>
              <a:rPr lang="en-US" dirty="0">
                <a:solidFill>
                  <a:srgbClr val="002060"/>
                </a:solidFill>
                <a:latin typeface="Helvetica" pitchFamily="2" charset="0"/>
              </a:rPr>
              <a:t> Voice, TEXTS &amp; 5GB/10GB DATA	£10.00/£12.00/+VAT</a:t>
            </a:r>
          </a:p>
          <a:p>
            <a:endParaRPr lang="en-US" dirty="0">
              <a:solidFill>
                <a:srgbClr val="002060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380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{862EE5EF-4D86-B440-981E-E15470310E8E}tf10001119</Template>
  <TotalTime>59</TotalTime>
  <Words>99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Helvetica</vt:lpstr>
      <vt:lpstr>Gallery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Phoenix Communication</dc:creator>
  <cp:lastModifiedBy>Phoenix Communication</cp:lastModifiedBy>
  <cp:revision>4</cp:revision>
  <dcterms:created xsi:type="dcterms:W3CDTF">2021-02-12T13:03:42Z</dcterms:created>
  <dcterms:modified xsi:type="dcterms:W3CDTF">2021-02-23T16:06:14Z</dcterms:modified>
</cp:coreProperties>
</file>